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0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 varScale="1">
        <p:scale>
          <a:sx n="65" d="100"/>
          <a:sy n="65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24944"/>
            <a:ext cx="9145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пернатые друзья –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сад № 1» 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229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Бунова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О.В., 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Исаева Ю.В., 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Привалова И.Л., 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Фенина А.А.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670021"/>
            <a:ext cx="661572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 презентация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второй младшей группе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6838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Рассматривание птичьих следов</a:t>
            </a:r>
          </a:p>
        </p:txBody>
      </p:sp>
      <p:pic>
        <p:nvPicPr>
          <p:cNvPr id="5123" name="Picture 3" descr="C:\Users\Admin\Desktop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26" y="1844824"/>
            <a:ext cx="61206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7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23c88c15aa9e95beba1d6459b3fd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01876"/>
            <a:ext cx="8597900" cy="548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depositphotos_35861911-mallard-duck-isolated-on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29721"/>
            <a:ext cx="3090436" cy="25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5" y="1196752"/>
            <a:ext cx="3936615" cy="25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60648"/>
            <a:ext cx="8870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лишнюю птицу»</a:t>
            </a:r>
          </a:p>
        </p:txBody>
      </p:sp>
    </p:spTree>
    <p:extLst>
      <p:ext uri="{BB962C8B-B14F-4D97-AF65-F5344CB8AC3E}">
        <p14:creationId xmlns:p14="http://schemas.microsoft.com/office/powerpoint/2010/main" val="20293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o-dobryh-postupkah-kartinki_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424936" cy="624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967" y="2564904"/>
            <a:ext cx="89530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i="1" dirty="0" smtClean="0">
                <a:solidFill>
                  <a:srgbClr val="0070C0"/>
                </a:solidFill>
              </a:rPr>
              <a:t>Спасибо за </a:t>
            </a:r>
            <a:r>
              <a:rPr lang="ru-RU" sz="6600" i="1" dirty="0">
                <a:solidFill>
                  <a:srgbClr val="0070C0"/>
                </a:solidFill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516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6102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детей о зимующих птицах родного края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представление детей о зимующих птицах (воронах, синицах, снегирях);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узнавать пернатых по внешнему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виду;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замечать как птицы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передвигаются,</a:t>
            </a:r>
          </a:p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ходят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прыгают, летают, клюют корм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и активизировать словарь по теме «Птицы»;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желание помогать птицам в зимний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3" y="260648"/>
            <a:ext cx="855045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36296" y="6021288"/>
            <a:ext cx="1601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Ворона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74295"/>
            <a:ext cx="6195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Поговорим о зимующих птицах</a:t>
            </a:r>
          </a:p>
        </p:txBody>
      </p:sp>
      <p:pic>
        <p:nvPicPr>
          <p:cNvPr id="2050" name="Picture 2" descr="C:\Users\Admin\Desktop\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7" y="1675423"/>
            <a:ext cx="6710525" cy="43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_user_file_5a11a79aec5a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02444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32240" y="6237312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Синица</a:t>
            </a:r>
          </a:p>
        </p:txBody>
      </p:sp>
    </p:spTree>
    <p:extLst>
      <p:ext uri="{BB962C8B-B14F-4D97-AF65-F5344CB8AC3E}">
        <p14:creationId xmlns:p14="http://schemas.microsoft.com/office/powerpoint/2010/main" val="16281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04248" y="6174596"/>
            <a:ext cx="1814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</a:rPr>
              <a:t>негирь</a:t>
            </a:r>
            <a:endParaRPr lang="ru-RU" sz="3200" b="1" dirty="0"/>
          </a:p>
        </p:txBody>
      </p:sp>
      <p:sp>
        <p:nvSpPr>
          <p:cNvPr id="4" name="AutoShape 2" descr="http://server2.intermedia.ge/pictures/medium/290/290617.jpg?/romeli-saxeobis-frinveli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server2.intermedia.ge/pictures/medium/290/290617.jpg?/romeli-saxeobis-frinve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560840" cy="51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424935" cy="4896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3368" y="260648"/>
            <a:ext cx="62440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/>
              <a:t>Чем похожи все птички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между </a:t>
            </a:r>
            <a:r>
              <a:rPr lang="ru-RU" sz="4000" b="1" dirty="0"/>
              <a:t>собой</a:t>
            </a:r>
          </a:p>
        </p:txBody>
      </p:sp>
    </p:spTree>
    <p:extLst>
      <p:ext uri="{BB962C8B-B14F-4D97-AF65-F5344CB8AC3E}">
        <p14:creationId xmlns:p14="http://schemas.microsoft.com/office/powerpoint/2010/main" val="30912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ds04.infourok.ru/uploads/ex/0b46/000268bd-192c4a73/hello_html_38edc96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ds04.infourok.ru/uploads/ex/0b46/000268bd-192c4a73/hello_html_38edc964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 descr="C:\Users\Admin\Desktop\hello_html_38edc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06" y="548680"/>
            <a:ext cx="784887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ds03.infourok.ru/uploads/ex/0794/00062213-0e7b982f/2/img2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Admin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</TotalTime>
  <Words>129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2020-11-16T09:24:25Z</dcterms:created>
  <dcterms:modified xsi:type="dcterms:W3CDTF">2020-11-17T10:59:22Z</dcterms:modified>
</cp:coreProperties>
</file>